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15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316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7" r:id="rId62"/>
    <p:sldId id="314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991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616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685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676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6435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8753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0782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942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610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369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923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159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376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886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551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329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02AB-CE8B-4B31-A5F7-8AFB27FC08EA}" type="datetimeFigureOut">
              <a:rPr lang="th-TH" smtClean="0"/>
              <a:t>01/12/64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6AC008-69E5-45DB-B87A-DE7D694484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361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8B7AF27-17AD-4DB5-949B-26BF1C863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959014"/>
            <a:ext cx="7766936" cy="164630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400" dirty="0">
                <a:solidFill>
                  <a:sysClr val="windowText" lastClr="000000"/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หน่วยที่ </a:t>
            </a:r>
            <a:r>
              <a:rPr lang="en-US" sz="4400" dirty="0">
                <a:solidFill>
                  <a:sysClr val="windowText" lastClr="000000"/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6</a:t>
            </a:r>
            <a:br>
              <a:rPr lang="en-US" sz="4400" dirty="0">
                <a:solidFill>
                  <a:sysClr val="windowText" lastClr="000000"/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</a:br>
            <a:r>
              <a:rPr lang="th-TH" sz="4400" dirty="0">
                <a:solidFill>
                  <a:sysClr val="windowText" lastClr="000000"/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การนำภาพการ์ตูนประกอบการเคลื่อนไหว</a:t>
            </a:r>
            <a:r>
              <a:rPr lang="en-US" sz="4400" dirty="0">
                <a:solidFill>
                  <a:sysClr val="windowText" lastClr="000000"/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/>
            </a:r>
            <a:br>
              <a:rPr lang="en-US" sz="4400" dirty="0">
                <a:solidFill>
                  <a:sysClr val="windowText" lastClr="000000"/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</a:br>
            <a:endParaRPr lang="th-TH" sz="11500" dirty="0">
              <a:solidFill>
                <a:sysClr val="windowText" lastClr="00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9B7A950-BD9F-4A68-8012-6A279C5555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68" y="5465808"/>
            <a:ext cx="1663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41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เว็บไซต์ที่ให้บริการดาวน์โหลดภาพการ์ตูน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86DD9ED-9CC0-4E82-9C48-163815654F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7" y="2029686"/>
            <a:ext cx="6303917" cy="34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0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การสร้างผีเสื้อบินในสวน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0FE8810-CDE0-44D3-927B-F4895072A9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53" y="1916747"/>
            <a:ext cx="6292078" cy="343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3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การสร้างผีเสื้อบินในสวน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9C6334B-4ACA-4E4C-A3F0-6DFCB819300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8" y="2066017"/>
            <a:ext cx="6461623" cy="33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93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การสร้างผีเสื้อบินในสวน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F3CEA68-E45C-479D-B248-8D3F2247AC1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5" y="2104072"/>
            <a:ext cx="2773136" cy="237648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AECD5C1-7622-4DDC-B9D9-5A88AB9D6F4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65" y="2104072"/>
            <a:ext cx="3553642" cy="31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83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การสร้างผีเสื้อบินในสวน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5592040-DB14-4479-A968-22A53748D2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7" y="1945413"/>
            <a:ext cx="5986326" cy="378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53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การสร้างผีเสื้อบินในสวน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13058DF-C1E7-41C0-B280-187FD6CCB82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9" y="1914252"/>
            <a:ext cx="6520134" cy="363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06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การสร้างผีเสื้อบินในสวน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23FE8AA-C525-4CA6-95AD-E3EA8B3D28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11" y="2095500"/>
            <a:ext cx="6535511" cy="369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8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การกำหนดการเคลื่อนไหว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AF87DFA-2B7E-4EA2-A58A-D0AAE9F80F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0" y="2069691"/>
            <a:ext cx="3079524" cy="241086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947E259-AB52-41C2-A2B1-641A7166B0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86" y="2069691"/>
            <a:ext cx="4996897" cy="306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22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การกำหนดการเคลื่อนไหว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6F82A4F-D4CE-49B8-AECA-3C312BBCC1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15" y="2663881"/>
            <a:ext cx="4233002" cy="15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35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27D2F6C-F7EA-477A-B55C-2B58C3759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64B38AC-77D7-43DF-AB75-096FC89D8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286250"/>
            <a:ext cx="2388809" cy="18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3426 L 0.01615 -0.03426 C 0.01667 -0.04352 0.0168 -0.05301 0.01771 -0.06204 C 0.01836 -0.06968 0.01836 -0.07801 0.02084 -0.08426 C 0.02409 -0.09329 0.02787 -0.10463 0.03334 -0.10926 C 0.0405 -0.11574 0.04141 -0.11598 0.04896 -0.12593 C 0.05703 -0.13681 0.05612 -0.13681 0.06771 -0.14537 C 0.0707 -0.14769 0.07709 -0.15093 0.07709 -0.15093 C 0.08177 -0.15 0.08646 -0.14954 0.09115 -0.14815 C 0.09636 -0.14676 0.10677 -0.1426 0.10677 -0.1426 C 0.10886 -0.14352 0.11081 -0.14468 0.11302 -0.14537 C 0.1168 -0.14676 0.12448 -0.14838 0.12865 -0.15093 C 0.13073 -0.15255 0.13281 -0.15463 0.1349 -0.15648 C 0.13646 -0.15834 0.13815 -0.15973 0.13959 -0.16204 C 0.14141 -0.16551 0.14271 -0.16945 0.14427 -0.17315 C 0.14909 -0.18565 0.1513 -0.19005 0.15365 -0.20371 C 0.1543 -0.20834 0.15456 -0.2132 0.15521 -0.2176 C 0.1556 -0.22153 0.15612 -0.22523 0.15677 -0.22871 C 0.15716 -0.23172 0.15755 -0.23449 0.15834 -0.23704 C 0.16367 -0.25648 0.16159 -0.2463 0.16927 -0.26204 C 0.17044 -0.26459 0.17097 -0.26806 0.1724 -0.27037 C 0.17422 -0.27385 0.17656 -0.2757 0.17865 -0.27871 C 0.18021 -0.28148 0.18138 -0.28496 0.18334 -0.28704 C 0.19037 -0.2956 0.19115 -0.29422 0.1974 -0.29815 C 0.2 -0.3 0.20248 -0.30209 0.20521 -0.30371 C 0.2082 -0.30579 0.21146 -0.30741 0.21459 -0.30926 C 0.21719 -0.31111 0.21966 -0.31343 0.2224 -0.31482 C 0.22487 -0.31621 0.22761 -0.31667 0.23021 -0.3176 C 0.23177 -0.31852 0.23334 -0.31945 0.2349 -0.32037 C 0.23724 -0.31991 0.24792 -0.31898 0.25209 -0.31482 C 0.2543 -0.31273 0.25612 -0.30926 0.25834 -0.30648 C 0.25977 -0.30463 0.26159 -0.30324 0.26302 -0.30093 C 0.2668 -0.29491 0.27031 -0.28797 0.27396 -0.28148 C 0.27552 -0.27871 0.27682 -0.2757 0.27865 -0.27315 C 0.28073 -0.27037 0.28281 -0.26806 0.2849 -0.26482 C 0.28646 -0.26227 0.28763 -0.25857 0.28959 -0.25648 C 0.29141 -0.25463 0.29375 -0.25463 0.29584 -0.25371 C 0.2974 -0.25093 0.2987 -0.24769 0.30052 -0.24537 C 0.30807 -0.23588 0.30456 -0.24329 0.31146 -0.23704 C 0.31302 -0.23565 0.31445 -0.2331 0.31615 -0.23148 C 0.31862 -0.2294 0.32149 -0.22871 0.32396 -0.22593 C 0.32669 -0.22292 0.32878 -0.21783 0.33177 -0.21482 C 0.33464 -0.21204 0.34115 -0.20926 0.34115 -0.20926 C 0.35052 -0.21019 0.3599 -0.21042 0.36927 -0.21204 C 0.37448 -0.2132 0.37982 -0.21482 0.3849 -0.2176 C 0.38802 -0.21945 0.39089 -0.22269 0.39427 -0.22315 L 0.4099 -0.22593 C 0.41198 -0.22778 0.41393 -0.23033 0.41615 -0.23148 C 0.42031 -0.23403 0.43334 -0.23658 0.43646 -0.23704 C 0.44323 -0.23519 0.45052 -0.23658 0.45677 -0.23148 C 0.46146 -0.22778 0.46341 -0.21713 0.46771 -0.21204 C 0.46927 -0.21019 0.47084 -0.20857 0.4724 -0.20648 C 0.47448 -0.20394 0.47643 -0.2007 0.47865 -0.19815 C 0.4806 -0.19607 0.48294 -0.19514 0.4849 -0.1926 C 0.48659 -0.19051 0.48763 -0.18658 0.48959 -0.18426 C 0.49089 -0.18264 0.49271 -0.18287 0.49427 -0.18148 C 0.49844 -0.17824 0.503 -0.17547 0.50677 -0.17037 C 0.50755 -0.16945 0.51576 -0.1581 0.51771 -0.15648 C 0.5207 -0.15417 0.52396 -0.15278 0.52709 -0.15093 C 0.53373 -0.14699 0.53008 -0.14908 0.53802 -0.14537 C 0.54323 -0.1463 0.5487 -0.14491 0.55365 -0.14815 C 0.55599 -0.15 0.55651 -0.15602 0.55834 -0.15926 C 0.56224 -0.16713 0.56667 -0.17408 0.57084 -0.18148 C 0.57461 -0.18843 0.57695 -0.19398 0.58177 -0.19815 C 0.5832 -0.19954 0.5849 -0.19977 0.58646 -0.20093 C 0.58906 -0.20348 0.59141 -0.20718 0.59427 -0.20926 C 0.60365 -0.2169 0.60235 -0.21343 0.61146 -0.2176 C 0.61459 -0.21922 0.61745 -0.22269 0.62084 -0.22315 L 0.63959 -0.22593 C 0.64479 -0.225 0.65013 -0.22547 0.65521 -0.22315 C 0.69662 -0.20486 0.67084 -0.21435 0.69271 -0.19815 C 0.6957 -0.19607 0.69883 -0.19422 0.70209 -0.1926 L 0.74115 -0.17315 C 0.74948 -0.16898 0.75768 -0.16389 0.76615 -0.15926 C 0.77279 -0.15556 0.77943 -0.1507 0.78646 -0.14815 L 0.79427 -0.14537 L 0.78959 -0.1426 L 0.78959 -0.1426 " pathEditMode="relative" ptsTypes="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ความนำ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28D368F-017C-41D3-A0D5-8D5F0096C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73207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th-TH" sz="3600" dirty="0">
                <a:solidFill>
                  <a:sysClr val="windowText" lastClr="000000"/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เนื่องจากมีผู้ที่ต้องการสร้างสื่อนำเสนอ แต่ไม่มีทักษะหรืออยู่ในระยะเริ่มต้นฝึกหัดในการวาดภาพโดยเฉพาะภาพการ์ตูน ทำให้ไม่สามารถที่จะวาดภาพให้ได้ตามต้องการ จึงต้องใช้ภาพการ์ตูนที่มีอยู่ในเว็บไซต์ต่าง ๆ ที่ให้บริการดาวน์โหลดภาพต่าง ๆ โดยเฉพาะภาพที่เป็นพื้นหลังและภาพการ์ตูน แล้วนำมาประยุกต์ใช้ให้เหมาะกับงานนำเสนอ แต่ทั้งนี้ ก็ต้องมีความรู้และเรียนรู้ทักษะในการใช้พอสมควร เพื่อที่จะได้พัฒนาในการวาดภาพต่อไป</a:t>
            </a:r>
            <a:endParaRPr lang="en-US" sz="3600" dirty="0">
              <a:solidFill>
                <a:sysClr val="windowText" lastClr="000000"/>
              </a:solidFill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endParaRPr lang="th-TH" sz="3600" dirty="0">
              <a:solidFill>
                <a:sysClr val="windowText" lastClr="00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5261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การสร้างคนวิ่งกับสุนัข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C69EB7C-7DF3-441E-9E0A-FC47869315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6" y="2033677"/>
            <a:ext cx="5972583" cy="33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10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การสร้างคนวิ่งกับสุนัข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1A9B46D-E63F-4093-9522-1EDB577D77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2087653"/>
            <a:ext cx="6256428" cy="33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91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การสร้างคนวิ่งกับสุนัข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D2B4E1E-72ED-4FF8-B6C4-1ECBE1D957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5" y="2085339"/>
            <a:ext cx="6819356" cy="37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63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การสร้างคนวิ่งกับสุนัข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C424E57-A408-473F-9833-21F3A7224B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2082755"/>
            <a:ext cx="6379981" cy="35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74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การสร้างคนวิ่งกับสุนัข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562CF63-F57E-4ADE-B739-88339C272B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23" y="1776095"/>
            <a:ext cx="6648313" cy="43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8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การสร้างคนวิ่งกับสุนัข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816C7AE-E9AE-496C-BEAD-BB807E3FF7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7" y="1989409"/>
            <a:ext cx="6273028" cy="38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32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การสร้างคนวิ่งกับสุนัข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59160BB-D918-4F7E-A02A-5D81CC1156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7" y="1980746"/>
            <a:ext cx="6211252" cy="37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65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2BD4C1B-D62A-453D-A0AE-C7F3E14ABF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7" y="2378437"/>
            <a:ext cx="3075305" cy="131835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1EAE76C-0236-4243-AA3B-30E6E913AC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38" y="2378436"/>
            <a:ext cx="325818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83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A4C76BF-1EFA-45C9-8BA0-E50033ECB7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22" y="2160587"/>
            <a:ext cx="1918018" cy="2607356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6BF94E9-D404-49C8-8415-818BFBE392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11" y="2080985"/>
            <a:ext cx="5355225" cy="286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56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CFA2316-BA33-4D71-BA94-0D236B2A24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3" y="2246266"/>
            <a:ext cx="6186351" cy="280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6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เว็บไซต์ที่ให้บริการดาวน์โหลดภาพการ์ตูน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206E41A-C65D-4971-A898-0F53DFF1DB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1" y="1738130"/>
            <a:ext cx="7741240" cy="38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78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3E31CC4-4834-4202-A94F-A7CE682805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2215560"/>
            <a:ext cx="6404882" cy="29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DC7D336-7014-49FF-9022-78DCE40C441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23" y="2367053"/>
            <a:ext cx="5960745" cy="283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94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5ED4B11-707F-4B60-AB1B-E9A101D5A6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66" y="2247582"/>
            <a:ext cx="6344330" cy="31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27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B33BB6B-4B6C-4B13-9F4A-D8D7B238A7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6" y="2169977"/>
            <a:ext cx="3812994" cy="283309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8AD130A-18EA-4303-AEEB-6E1640B603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52" y="2190342"/>
            <a:ext cx="1636394" cy="231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42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F9741B8-94EF-4470-A78C-CA778CDEEC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76" y="2168434"/>
            <a:ext cx="551701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78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0820EEA-C668-4A43-81D1-D474DE4D88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0" y="2338024"/>
            <a:ext cx="3153547" cy="118894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0C29F0B-696D-4A3F-966A-BA34AFDD395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45" y="2338024"/>
            <a:ext cx="2323646" cy="118894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D43EA50-BDA9-4C70-9F70-AE2481F25A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99" y="2246539"/>
            <a:ext cx="2571750" cy="19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30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D33F8B2-1687-4502-9F72-10AE7A1527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10" y="2145347"/>
            <a:ext cx="2079262" cy="223724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134E19A-F8F9-44DC-984D-CE1B9A27CBA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84" y="2145347"/>
            <a:ext cx="2867025" cy="31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87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E476BC8-41A3-4261-86C5-0D4E200E55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07" y="2495459"/>
            <a:ext cx="2562225" cy="163195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682C026-C253-4AB5-9304-E21658F0D7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45" y="2495459"/>
            <a:ext cx="2905125" cy="31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74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08239B2-7591-4A25-8E22-B52AD3B40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16" y="-177421"/>
            <a:ext cx="12583235" cy="717872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2990E95-7DE6-484B-9426-E4E815463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5812" y="2077301"/>
            <a:ext cx="3785812" cy="429392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FC2B109-040C-4E71-ABF9-AB82CF50B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7620" y="3652553"/>
            <a:ext cx="4177855" cy="30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22222E-6 L 1.32084 0.028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2" y="1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375E-6 -3.7037E-6 L 1.52408 0.01482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98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กำหนดการเคลื่อนไหวให้คนวิ่ง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56E8CB9-DAC2-4890-8F2E-8096CAF909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17" y="1979249"/>
            <a:ext cx="5903323" cy="357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3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เว็บไซต์ที่ให้บริการดาวน์โหลดภาพการ์ตูน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0A6B804-4EC2-4B5F-B8BD-88246AF36AB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90" y="1734093"/>
            <a:ext cx="6187984" cy="36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95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การสร้างภาพคนพูด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BEDC9AE-5E47-47C1-B604-475C66F7E5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14873"/>
            <a:ext cx="5451702" cy="304255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3CF92DF-E4B4-4406-AE11-D2821BAF11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86" y="3699779"/>
            <a:ext cx="5070566" cy="22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44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การสร้างภาพคนพูด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29D675C-9B8A-41CE-9788-2E2498B22C3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28" y="1996712"/>
            <a:ext cx="2495550" cy="265557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F45883E-0855-4D2F-A758-9C84984B8D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55" y="1996712"/>
            <a:ext cx="4781414" cy="36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06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การสร้างความเคลื่อนไหวให้ภาพการ์ตูน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B85AB98-925F-4E36-B90C-31852BF7DD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86" y="1915612"/>
            <a:ext cx="5459594" cy="39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การสร้างความเคลื่อนไหวให้ภาพการ์ตูน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E7B36E0-3E27-4101-83A1-E57F26AA01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93" y="2042068"/>
            <a:ext cx="5288962" cy="34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4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การสร้างความเคลื่อนไหวให้ภาพการ์ตูน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F316387-8471-49F3-BE2C-D3D25A749B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39" y="2386193"/>
            <a:ext cx="2085249" cy="128006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2214DDB-F8ED-45A2-97C1-638512D541F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7" y="2386193"/>
            <a:ext cx="4682354" cy="34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89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การสร้างความเคลื่อนไหวให้ภาพการ์ตูน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4FEB0C-6769-4552-BF7D-E1542A6289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75" y="2198234"/>
            <a:ext cx="2438808" cy="36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03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การสร้างความเคลื่อนไหวให้ภาพการ์ตูน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1BBE493-B697-421E-BB4B-B46C91662A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6" y="2317069"/>
            <a:ext cx="2999740" cy="146621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E104429-894B-47EB-9A74-0A5B7EF4FB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74" y="2066924"/>
            <a:ext cx="4579620" cy="28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71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การสร้างความเคลื่อนไหวให้ภาพการ์ตูน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BD0CAE1-332E-41EB-8950-48960B53D7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1" y="2333670"/>
            <a:ext cx="2102122" cy="204238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0E1703E-B39C-44E1-AF99-EC43368455E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46" y="2204946"/>
            <a:ext cx="1837690" cy="325691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4D54C7B-FEE1-4983-A86A-69E97461682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00" y="2214471"/>
            <a:ext cx="1856740" cy="32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473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การสร้างความเคลื่อนไหวให้ภาพการ์ตูน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74B8428-0E3A-48BE-BCCB-93C4894E93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09" y="2497728"/>
            <a:ext cx="1786255" cy="29337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33719F3-A614-49B2-A765-A6D36A0CD5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77" y="2105842"/>
            <a:ext cx="3571875" cy="34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72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การสร้างความเคลื่อนไหวให้ภาพการ์ตูน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8FFC3BC-F74E-4F5E-966E-1500F5E51F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4" y="2553335"/>
            <a:ext cx="2156551" cy="124795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FFB0805-4E29-404D-BD7F-8E3C923C23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28" y="2553335"/>
            <a:ext cx="3885565" cy="36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53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เว็บไซต์ที่ให้บริการดาวน์โหลดภาพการ์ตูน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104B286-39DA-4102-9B7E-565E5242D9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53" y="1781764"/>
            <a:ext cx="6655797" cy="393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6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การสร้างความเคลื่อนไหวให้ภาพการ์ตูน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7A82005-DCDE-4361-94F0-DC671D79F9B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3" y="1929130"/>
            <a:ext cx="4057015" cy="391414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8C241FF-2648-4730-A654-94510CFFB9B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90" y="2331220"/>
            <a:ext cx="3456940" cy="337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91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การสร้างความเคลื่อนไหวให้ภาพการ์ตูน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08D90A7-8738-4803-8B1E-14DBA05A72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83" y="2005738"/>
            <a:ext cx="2482714" cy="38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3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การกำหนดการเคลื่อนไหว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47F6921-DBE8-4AA2-B6B0-A91F959112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0" y="2379662"/>
            <a:ext cx="3037840" cy="173291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29E2D9F-E3F3-465F-8632-37215801A3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88" y="2249170"/>
            <a:ext cx="2009140" cy="34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456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การกำหนดการเคลื่อนไหว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E0E01DC-688C-49C8-80B5-B482167160F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68" y="2335530"/>
            <a:ext cx="3962400" cy="328422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0E7E4AE-CBE0-48E1-833B-8FB907144C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05050"/>
            <a:ext cx="285051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35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การกำหนดการเคลื่อนไหว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7CF32F4-DCF9-4D17-B382-F1D2776EE0C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68" y="1683521"/>
            <a:ext cx="2829832" cy="431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62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การกำหนดการเคลื่อนไหว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70155D3-6C9F-4682-8B49-55A9036E072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0" y="1958340"/>
            <a:ext cx="4695825" cy="92964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A56E516-1F08-4B18-8915-B9E9CB678A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17" y="3303178"/>
            <a:ext cx="3212511" cy="22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314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การกำหนดการเคลื่อนไหว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C4E1A20-49A4-455A-9858-EB54D0BF97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7" y="2377212"/>
            <a:ext cx="2715532" cy="114975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B9D1771-BEAD-4C3D-AE0F-8B1EE89F49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25" y="2475003"/>
            <a:ext cx="3333115" cy="116141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E407073-4617-45AA-9891-8531F9654F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2" y="4506457"/>
            <a:ext cx="3187973" cy="114975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4E6057B-0877-4187-A5AF-FC4EEF2D3BB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420" y="4476816"/>
            <a:ext cx="3256915" cy="120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739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การกำหนดการเคลื่อนไหว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9E9C7F6-3C94-4377-9BC7-6B8288F55D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7" y="2525938"/>
            <a:ext cx="1857193" cy="211137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4DB88B6C-FAB4-4395-AEB8-40DE54CD1E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09" y="2525938"/>
            <a:ext cx="2867025" cy="261048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7F19D91-73CA-4172-986E-05367C584C1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45" y="2679290"/>
            <a:ext cx="3333115" cy="11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75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การใส่พื้นหลัง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5BA40C6-C1EF-48B7-85DA-8CBE890C13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13" y="1932531"/>
            <a:ext cx="3552825" cy="275780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9E8138A-8288-4CB3-B9D2-9D99E7141B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66" y="1742031"/>
            <a:ext cx="4657725" cy="29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18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การใส่พื้นหลัง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AF19E33-5E53-4867-A8DD-7634EE2B0CD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0" y="2079307"/>
            <a:ext cx="3428183" cy="338096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6AA729A-3792-416A-BBE9-83B07100BC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86" y="2079307"/>
            <a:ext cx="4676775" cy="29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เว็บไซต์ที่ให้บริการดาวน์โหลดภาพการ์ตูน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6F1B60A-5B14-44BC-A438-EC560E51A9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3" y="2081438"/>
            <a:ext cx="6390731" cy="3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703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การใส่พื้นหลัง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9796865-14AD-4F1C-85D5-F9FAABF788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4" y="2249033"/>
            <a:ext cx="4629150" cy="264731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BE2A84F-465A-47C4-AC82-795DDCE4C2E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12" y="2335075"/>
            <a:ext cx="3323590" cy="123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281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38E8814-4984-4BE7-8A77-B16E33276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6"/>
            <a:ext cx="12192000" cy="6868316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2D8DFAFD-F884-4710-859B-B539266A5BA5}"/>
              </a:ext>
            </a:extLst>
          </p:cNvPr>
          <p:cNvGrpSpPr/>
          <p:nvPr/>
        </p:nvGrpSpPr>
        <p:grpSpPr>
          <a:xfrm>
            <a:off x="2177648" y="1045348"/>
            <a:ext cx="2250445" cy="3402877"/>
            <a:chOff x="2687314" y="1195249"/>
            <a:chExt cx="2250445" cy="3402877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DE135DEF-02DE-4483-94FC-FF2E08CE2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6667" l="3275" r="29219">
                          <a14:foregroundMark x1="13350" y1="90000" x2="20655" y2="96667"/>
                          <a14:foregroundMark x1="9320" y1="9583" x2="19647" y2="7500"/>
                          <a14:foregroundMark x1="19899" y1="27917" x2="20907" y2="30417"/>
                          <a14:foregroundMark x1="10579" y1="29167" x2="9572" y2="31667"/>
                          <a14:foregroundMark x1="13350" y1="51250" x2="14358" y2="52083"/>
                          <a14:foregroundMark x1="17380" y1="52083" x2="19144" y2="50833"/>
                          <a14:foregroundMark x1="25945" y1="58750" x2="28967" y2="6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90" b="51030"/>
            <a:stretch/>
          </p:blipFill>
          <p:spPr>
            <a:xfrm>
              <a:off x="2687314" y="1195249"/>
              <a:ext cx="2250445" cy="2018213"/>
            </a:xfrm>
            <a:prstGeom prst="rect">
              <a:avLst/>
            </a:prstGeom>
          </p:spPr>
        </p:pic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16F414C7-A800-4BE6-BEF7-30C9C087BA1E}"/>
                </a:ext>
              </a:extLst>
            </p:cNvPr>
            <p:cNvSpPr/>
            <p:nvPr/>
          </p:nvSpPr>
          <p:spPr>
            <a:xfrm>
              <a:off x="3683726" y="4265021"/>
              <a:ext cx="313508" cy="333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CDC126D-33F9-41EF-AEBD-14F129E80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96667" l="3275" r="29219">
                        <a14:foregroundMark x1="13350" y1="90000" x2="20655" y2="96667"/>
                        <a14:foregroundMark x1="9320" y1="9583" x2="19647" y2="7500"/>
                        <a14:foregroundMark x1="19899" y1="27917" x2="20907" y2="30417"/>
                        <a14:foregroundMark x1="10579" y1="29167" x2="9572" y2="31667"/>
                        <a14:foregroundMark x1="13350" y1="51250" x2="14358" y2="52083"/>
                        <a14:foregroundMark x1="17380" y1="52083" x2="19144" y2="50833"/>
                        <a14:foregroundMark x1="25945" y1="58750" x2="28967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70" r="66990"/>
          <a:stretch/>
        </p:blipFill>
        <p:spPr>
          <a:xfrm>
            <a:off x="2177649" y="3063561"/>
            <a:ext cx="2250445" cy="2103119"/>
          </a:xfrm>
          <a:prstGeom prst="rect">
            <a:avLst/>
          </a:prstGeom>
        </p:spPr>
      </p:pic>
      <p:pic>
        <p:nvPicPr>
          <p:cNvPr id="2" name="สอน1">
            <a:hlinkClick r:id="" action="ppaction://media"/>
            <a:extLst>
              <a:ext uri="{FF2B5EF4-FFF2-40B4-BE49-F238E27FC236}">
                <a16:creationId xmlns:a16="http://schemas.microsoft.com/office/drawing/2014/main" id="{512B4E13-5AA2-4566-AF2F-8BEFB841A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5207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0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23" y="3034937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จบหน่วยที่ </a:t>
            </a:r>
            <a:r>
              <a:rPr lang="en-US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6</a:t>
            </a:r>
            <a:endParaRPr lang="th-TH" sz="4400" dirty="0">
              <a:solidFill>
                <a:sysClr val="windowText" lastClr="00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77" y="4279900"/>
            <a:ext cx="1663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67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เว็บไซต์ที่ให้บริการดาวน์โหลดภาพการ์ตูน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F00A7F9-5BF8-4434-8002-2A0814DC9A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1923641"/>
            <a:ext cx="6798038" cy="34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87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เว็บไซต์ที่ให้บริการดาวน์โหลดภาพการ์ตูน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0969617-F7C7-4C45-A111-96E35D9BD1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35" y="2151879"/>
            <a:ext cx="6767240" cy="34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3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B502-69E5-4CAC-A506-DC846893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ysClr val="windowText" lastClr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เว็บไซต์ที่ให้บริการดาวน์โหลดภาพการ์ตูน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2FA5769-B31C-4765-B2A6-12BFFE72A39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2" y="1988683"/>
            <a:ext cx="6860994" cy="35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56910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</TotalTime>
  <Words>319</Words>
  <Application>Microsoft Office PowerPoint</Application>
  <PresentationFormat>Widescreen</PresentationFormat>
  <Paragraphs>60</Paragraphs>
  <Slides>62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AngsanaUPC</vt:lpstr>
      <vt:lpstr>Arial</vt:lpstr>
      <vt:lpstr>Calibri</vt:lpstr>
      <vt:lpstr>Cordia New</vt:lpstr>
      <vt:lpstr>IrisUPC</vt:lpstr>
      <vt:lpstr>Trebuchet MS</vt:lpstr>
      <vt:lpstr>Wingdings 3</vt:lpstr>
      <vt:lpstr>เหลี่ยมเพชร</vt:lpstr>
      <vt:lpstr>หน่วยที่ 6 การนำภาพการ์ตูนประกอบการเคลื่อนไหว </vt:lpstr>
      <vt:lpstr>ความนำ</vt:lpstr>
      <vt:lpstr>เว็บไซต์ที่ให้บริการดาวน์โหลดภาพการ์ตูน</vt:lpstr>
      <vt:lpstr>เว็บไซต์ที่ให้บริการดาวน์โหลดภาพการ์ตูน</vt:lpstr>
      <vt:lpstr>เว็บไซต์ที่ให้บริการดาวน์โหลดภาพการ์ตูน</vt:lpstr>
      <vt:lpstr>เว็บไซต์ที่ให้บริการดาวน์โหลดภาพการ์ตูน</vt:lpstr>
      <vt:lpstr>เว็บไซต์ที่ให้บริการดาวน์โหลดภาพการ์ตูน</vt:lpstr>
      <vt:lpstr>เว็บไซต์ที่ให้บริการดาวน์โหลดภาพการ์ตูน</vt:lpstr>
      <vt:lpstr>เว็บไซต์ที่ให้บริการดาวน์โหลดภาพการ์ตูน</vt:lpstr>
      <vt:lpstr>เว็บไซต์ที่ให้บริการดาวน์โหลดภาพการ์ตูน</vt:lpstr>
      <vt:lpstr>การสร้างผีเสื้อบินในสวน</vt:lpstr>
      <vt:lpstr>การสร้างผีเสื้อบินในสวน</vt:lpstr>
      <vt:lpstr>การสร้างผีเสื้อบินในสวน</vt:lpstr>
      <vt:lpstr>การสร้างผีเสื้อบินในสวน</vt:lpstr>
      <vt:lpstr>การสร้างผีเสื้อบินในสวน</vt:lpstr>
      <vt:lpstr>การสร้างผีเสื้อบินในสวน</vt:lpstr>
      <vt:lpstr>การกำหนดการเคลื่อนไหว</vt:lpstr>
      <vt:lpstr>การกำหนดการเคลื่อนไหว</vt:lpstr>
      <vt:lpstr>PowerPoint Presentation</vt:lpstr>
      <vt:lpstr>การสร้างคนวิ่งกับสุนัข</vt:lpstr>
      <vt:lpstr>การสร้างคนวิ่งกับสุนัข</vt:lpstr>
      <vt:lpstr>การสร้างคนวิ่งกับสุนัข</vt:lpstr>
      <vt:lpstr>การสร้างคนวิ่งกับสุนัข</vt:lpstr>
      <vt:lpstr>การสร้างคนวิ่งกับสุนัข</vt:lpstr>
      <vt:lpstr>การสร้างคนวิ่งกับสุนัข</vt:lpstr>
      <vt:lpstr>การสร้างคนวิ่งกับสุนัข</vt:lpstr>
      <vt:lpstr>กำหนดการเคลื่อนไหวให้คนวิ่ง</vt:lpstr>
      <vt:lpstr>กำหนดการเคลื่อนไหวให้คนวิ่ง</vt:lpstr>
      <vt:lpstr>กำหนดการเคลื่อนไหวให้คนวิ่ง</vt:lpstr>
      <vt:lpstr>กำหนดการเคลื่อนไหวให้คนวิ่ง</vt:lpstr>
      <vt:lpstr>กำหนดการเคลื่อนไหวให้คนวิ่ง</vt:lpstr>
      <vt:lpstr>กำหนดการเคลื่อนไหวให้คนวิ่ง</vt:lpstr>
      <vt:lpstr>กำหนดการเคลื่อนไหวให้คนวิ่ง</vt:lpstr>
      <vt:lpstr>กำหนดการเคลื่อนไหวให้คนวิ่ง</vt:lpstr>
      <vt:lpstr>กำหนดการเคลื่อนไหวให้คนวิ่ง</vt:lpstr>
      <vt:lpstr>กำหนดการเคลื่อนไหวให้คนวิ่ง</vt:lpstr>
      <vt:lpstr>กำหนดการเคลื่อนไหวให้คนวิ่ง</vt:lpstr>
      <vt:lpstr>PowerPoint Presentation</vt:lpstr>
      <vt:lpstr>กำหนดการเคลื่อนไหวให้คนวิ่ง</vt:lpstr>
      <vt:lpstr>การสร้างภาพคนพูด</vt:lpstr>
      <vt:lpstr>การสร้างภาพคนพูด</vt:lpstr>
      <vt:lpstr>การสร้างความเคลื่อนไหวให้ภาพการ์ตูน</vt:lpstr>
      <vt:lpstr>การสร้างความเคลื่อนไหวให้ภาพการ์ตูน</vt:lpstr>
      <vt:lpstr>การสร้างความเคลื่อนไหวให้ภาพการ์ตูน</vt:lpstr>
      <vt:lpstr>การสร้างความเคลื่อนไหวให้ภาพการ์ตูน</vt:lpstr>
      <vt:lpstr>การสร้างความเคลื่อนไหวให้ภาพการ์ตูน</vt:lpstr>
      <vt:lpstr>การสร้างความเคลื่อนไหวให้ภาพการ์ตูน</vt:lpstr>
      <vt:lpstr>การสร้างความเคลื่อนไหวให้ภาพการ์ตูน</vt:lpstr>
      <vt:lpstr>การสร้างความเคลื่อนไหวให้ภาพการ์ตูน</vt:lpstr>
      <vt:lpstr>การสร้างความเคลื่อนไหวให้ภาพการ์ตูน</vt:lpstr>
      <vt:lpstr>การสร้างความเคลื่อนไหวให้ภาพการ์ตูน</vt:lpstr>
      <vt:lpstr>การกำหนดการเคลื่อนไหว</vt:lpstr>
      <vt:lpstr>การกำหนดการเคลื่อนไหว</vt:lpstr>
      <vt:lpstr>การกำหนดการเคลื่อนไหว</vt:lpstr>
      <vt:lpstr>การกำหนดการเคลื่อนไหว</vt:lpstr>
      <vt:lpstr>การกำหนดการเคลื่อนไหว</vt:lpstr>
      <vt:lpstr>การกำหนดการเคลื่อนไหว</vt:lpstr>
      <vt:lpstr>การใส่พื้นหลัง</vt:lpstr>
      <vt:lpstr>การใส่พื้นหลัง</vt:lpstr>
      <vt:lpstr>การใส่พื้นหลัง</vt:lpstr>
      <vt:lpstr>PowerPoint Presentation</vt:lpstr>
      <vt:lpstr>จบหน่วยที่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หน่วยที่ 6 การนำภาพการ์ตูนประกอบการเคลื่อนไหว</dc:title>
  <dc:creator>admin</dc:creator>
  <cp:lastModifiedBy>Mac</cp:lastModifiedBy>
  <cp:revision>5</cp:revision>
  <dcterms:created xsi:type="dcterms:W3CDTF">2021-08-01T00:43:29Z</dcterms:created>
  <dcterms:modified xsi:type="dcterms:W3CDTF">2021-12-01T06:24:11Z</dcterms:modified>
</cp:coreProperties>
</file>